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D51FC-552B-4038-A9D5-DED0D3E1796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381C668-6D1A-4B34-A22D-FEB746655A9A}">
      <dgm:prSet phldrT="[Текст]"/>
      <dgm:spPr/>
      <dgm:t>
        <a:bodyPr/>
        <a:lstStyle/>
        <a:p>
          <a:r>
            <a:rPr lang="ru-RU" b="1" dirty="0"/>
            <a:t>100 баллов</a:t>
          </a:r>
        </a:p>
      </dgm:t>
    </dgm:pt>
    <dgm:pt modelId="{E6799BEE-10AA-4043-81E4-2871B81E3D7B}" type="parTrans" cxnId="{2535FEF3-A0E9-4FD9-A1E9-5E8AF7F09233}">
      <dgm:prSet/>
      <dgm:spPr/>
      <dgm:t>
        <a:bodyPr/>
        <a:lstStyle/>
        <a:p>
          <a:endParaRPr lang="ru-RU"/>
        </a:p>
      </dgm:t>
    </dgm:pt>
    <dgm:pt modelId="{D8C18B37-CBE2-46D8-8B90-2DCD07A18BB5}" type="sibTrans" cxnId="{2535FEF3-A0E9-4FD9-A1E9-5E8AF7F09233}">
      <dgm:prSet/>
      <dgm:spPr/>
      <dgm:t>
        <a:bodyPr/>
        <a:lstStyle/>
        <a:p>
          <a:endParaRPr lang="ru-RU"/>
        </a:p>
      </dgm:t>
    </dgm:pt>
    <dgm:pt modelId="{AE690234-1EEC-4797-BCC1-12B22B0185ED}">
      <dgm:prSet phldrT="[Текст]" custT="1"/>
      <dgm:spPr/>
      <dgm:t>
        <a:bodyPr/>
        <a:lstStyle/>
        <a:p>
          <a:r>
            <a:rPr lang="ru-RU" sz="1800" dirty="0"/>
            <a:t>Работа над ошибками</a:t>
          </a:r>
        </a:p>
      </dgm:t>
    </dgm:pt>
    <dgm:pt modelId="{241D15F1-2E60-494D-97FC-C745A28E3110}" type="parTrans" cxnId="{B1AD44D6-E431-4DA0-84DC-DA93651DF6B1}">
      <dgm:prSet/>
      <dgm:spPr/>
      <dgm:t>
        <a:bodyPr/>
        <a:lstStyle/>
        <a:p>
          <a:endParaRPr lang="ru-RU"/>
        </a:p>
      </dgm:t>
    </dgm:pt>
    <dgm:pt modelId="{DAA779E4-FB19-43FD-B9B3-F5C5ABC67F35}" type="sibTrans" cxnId="{B1AD44D6-E431-4DA0-84DC-DA93651DF6B1}">
      <dgm:prSet/>
      <dgm:spPr/>
      <dgm:t>
        <a:bodyPr/>
        <a:lstStyle/>
        <a:p>
          <a:endParaRPr lang="ru-RU"/>
        </a:p>
      </dgm:t>
    </dgm:pt>
    <dgm:pt modelId="{7C7ED8FF-F5DD-4677-820A-294E6F85A9F0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C0756-696F-40E8-AC3C-BED853310C17}" type="parTrans" cxnId="{0C2CE436-AD42-4119-827B-1418E642C606}">
      <dgm:prSet/>
      <dgm:spPr/>
      <dgm:t>
        <a:bodyPr/>
        <a:lstStyle/>
        <a:p>
          <a:endParaRPr lang="ru-RU"/>
        </a:p>
      </dgm:t>
    </dgm:pt>
    <dgm:pt modelId="{1C8B322C-01A6-411B-9DC0-1FB82F711EFB}" type="sibTrans" cxnId="{0C2CE436-AD42-4119-827B-1418E642C606}">
      <dgm:prSet/>
      <dgm:spPr/>
      <dgm:t>
        <a:bodyPr/>
        <a:lstStyle/>
        <a:p>
          <a:endParaRPr lang="ru-RU"/>
        </a:p>
      </dgm:t>
    </dgm:pt>
    <dgm:pt modelId="{984802A3-B9E4-4C15-8B1F-9DD1EEF52532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Уверен-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ность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7061E5-262C-4612-9780-1CAC2E7BA8C6}" type="parTrans" cxnId="{54F76D15-4CAB-4DBF-A2AA-F8A17ECA8A8C}">
      <dgm:prSet/>
      <dgm:spPr/>
      <dgm:t>
        <a:bodyPr/>
        <a:lstStyle/>
        <a:p>
          <a:endParaRPr lang="ru-RU"/>
        </a:p>
      </dgm:t>
    </dgm:pt>
    <dgm:pt modelId="{9B925E4B-6F1B-4B6E-B2B9-035482B323FB}" type="sibTrans" cxnId="{54F76D15-4CAB-4DBF-A2AA-F8A17ECA8A8C}">
      <dgm:prSet/>
      <dgm:spPr/>
      <dgm:t>
        <a:bodyPr/>
        <a:lstStyle/>
        <a:p>
          <a:endParaRPr lang="ru-RU"/>
        </a:p>
      </dgm:t>
    </dgm:pt>
    <dgm:pt modelId="{5201EBF9-2C2A-47B8-A4A0-05E0E688C17C}">
      <dgm:prSet custT="1"/>
      <dgm:spPr/>
      <dgm:t>
        <a:bodyPr/>
        <a:lstStyle/>
        <a:p>
          <a:r>
            <a:rPr lang="ru-RU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Подго-товка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DFE12-6EE9-409A-AE41-9088739E26BD}" type="parTrans" cxnId="{76D4F205-1BFD-44C3-B700-6DD5CF896DBE}">
      <dgm:prSet/>
      <dgm:spPr/>
      <dgm:t>
        <a:bodyPr/>
        <a:lstStyle/>
        <a:p>
          <a:endParaRPr lang="ru-RU"/>
        </a:p>
      </dgm:t>
    </dgm:pt>
    <dgm:pt modelId="{8D45A89A-384A-4593-8F69-2B35DADC5275}" type="sibTrans" cxnId="{76D4F205-1BFD-44C3-B700-6DD5CF896DBE}">
      <dgm:prSet/>
      <dgm:spPr/>
      <dgm:t>
        <a:bodyPr/>
        <a:lstStyle/>
        <a:p>
          <a:endParaRPr lang="ru-RU"/>
        </a:p>
      </dgm:t>
    </dgm:pt>
    <dgm:pt modelId="{714DD7C2-3793-4EDD-ADBB-47EDA16481B3}">
      <dgm:prSet custT="1"/>
      <dgm:spPr/>
      <dgm:t>
        <a:bodyPr/>
        <a:lstStyle/>
        <a:p>
          <a:r>
            <a:rPr lang="ru-RU" sz="1800" dirty="0" err="1"/>
            <a:t>Распреде-ление</a:t>
          </a:r>
          <a:r>
            <a:rPr lang="ru-RU" sz="1800" dirty="0"/>
            <a:t> времени </a:t>
          </a:r>
        </a:p>
      </dgm:t>
    </dgm:pt>
    <dgm:pt modelId="{AE1805FF-4E64-49DE-98D3-BE8B9D332BE9}" type="parTrans" cxnId="{A1FE1DB1-906E-4654-AB14-EE21E248E291}">
      <dgm:prSet/>
      <dgm:spPr/>
      <dgm:t>
        <a:bodyPr/>
        <a:lstStyle/>
        <a:p>
          <a:endParaRPr lang="ru-RU"/>
        </a:p>
      </dgm:t>
    </dgm:pt>
    <dgm:pt modelId="{C5F56188-A676-4921-B210-0561F7A1D681}" type="sibTrans" cxnId="{A1FE1DB1-906E-4654-AB14-EE21E248E291}">
      <dgm:prSet/>
      <dgm:spPr/>
      <dgm:t>
        <a:bodyPr/>
        <a:lstStyle/>
        <a:p>
          <a:endParaRPr lang="ru-RU"/>
        </a:p>
      </dgm:t>
    </dgm:pt>
    <dgm:pt modelId="{97BFE72E-3461-49CC-AAEE-858308EB2100}" type="pres">
      <dgm:prSet presAssocID="{115D51FC-552B-4038-A9D5-DED0D3E179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81A05-0F35-4CB8-BC2E-3880BBC26B53}" type="pres">
      <dgm:prSet presAssocID="{3381C668-6D1A-4B34-A22D-FEB746655A9A}" presName="centerShape" presStyleLbl="node0" presStyleIdx="0" presStyleCnt="1"/>
      <dgm:spPr/>
      <dgm:t>
        <a:bodyPr/>
        <a:lstStyle/>
        <a:p>
          <a:endParaRPr lang="ru-RU"/>
        </a:p>
      </dgm:t>
    </dgm:pt>
    <dgm:pt modelId="{07699574-B629-4C7A-A5F7-97735869DEB1}" type="pres">
      <dgm:prSet presAssocID="{9B9C0756-696F-40E8-AC3C-BED853310C17}" presName="parTrans" presStyleLbl="sibTrans2D1" presStyleIdx="0" presStyleCnt="5" custAng="10767910"/>
      <dgm:spPr/>
      <dgm:t>
        <a:bodyPr/>
        <a:lstStyle/>
        <a:p>
          <a:endParaRPr lang="ru-RU"/>
        </a:p>
      </dgm:t>
    </dgm:pt>
    <dgm:pt modelId="{AF045C86-D1A6-4C46-8E0A-1828F8764756}" type="pres">
      <dgm:prSet presAssocID="{9B9C0756-696F-40E8-AC3C-BED853310C1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EA4EED4-B500-46E1-9F0F-73F331DD242D}" type="pres">
      <dgm:prSet presAssocID="{7C7ED8FF-F5DD-4677-820A-294E6F85A9F0}" presName="node" presStyleLbl="node1" presStyleIdx="0" presStyleCnt="5" custRadScaleRad="102972" custRadScaleInc="18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0DCA1-7C87-43D1-A1BB-3DFD01CB73AB}" type="pres">
      <dgm:prSet presAssocID="{477061E5-262C-4612-9780-1CAC2E7BA8C6}" presName="parTrans" presStyleLbl="sibTrans2D1" presStyleIdx="1" presStyleCnt="5" custAng="5625176" custFlipHor="1" custScaleX="145522"/>
      <dgm:spPr/>
      <dgm:t>
        <a:bodyPr/>
        <a:lstStyle/>
        <a:p>
          <a:endParaRPr lang="ru-RU"/>
        </a:p>
      </dgm:t>
    </dgm:pt>
    <dgm:pt modelId="{FD324E17-D144-4BD2-B3A9-E523FA94095E}" type="pres">
      <dgm:prSet presAssocID="{477061E5-262C-4612-9780-1CAC2E7BA8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F0D9D12-53E5-4191-AB94-ECE42E30F220}" type="pres">
      <dgm:prSet presAssocID="{984802A3-B9E4-4C15-8B1F-9DD1EEF52532}" presName="node" presStyleLbl="node1" presStyleIdx="1" presStyleCnt="5" custRadScaleRad="91965" custRadScaleInc="40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EA050-0303-41E0-B4AD-092122327DAA}" type="pres">
      <dgm:prSet presAssocID="{69EDFE12-6EE9-409A-AE41-9088739E26BD}" presName="parTrans" presStyleLbl="sibTrans2D1" presStyleIdx="2" presStyleCnt="5" custAng="11268294" custFlipHor="0" custScaleX="165597"/>
      <dgm:spPr/>
      <dgm:t>
        <a:bodyPr/>
        <a:lstStyle/>
        <a:p>
          <a:endParaRPr lang="ru-RU"/>
        </a:p>
      </dgm:t>
    </dgm:pt>
    <dgm:pt modelId="{4457DEB8-6BC5-463F-92C4-6638E8E011E4}" type="pres">
      <dgm:prSet presAssocID="{69EDFE12-6EE9-409A-AE41-9088739E26B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9DAA58D-B1C9-4A5A-8274-49F3AA981A2D}" type="pres">
      <dgm:prSet presAssocID="{5201EBF9-2C2A-47B8-A4A0-05E0E688C17C}" presName="node" presStyleLbl="node1" presStyleIdx="2" presStyleCnt="5" custRadScaleRad="87801" custRadScaleInc="-40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89C7-E6C9-4E87-9BD1-AF814B60D654}" type="pres">
      <dgm:prSet presAssocID="{241D15F1-2E60-494D-97FC-C745A28E3110}" presName="parTrans" presStyleLbl="sibTrans2D1" presStyleIdx="3" presStyleCnt="5" custAng="14897768" custFlipHor="1" custScaleX="173613"/>
      <dgm:spPr/>
      <dgm:t>
        <a:bodyPr/>
        <a:lstStyle/>
        <a:p>
          <a:endParaRPr lang="ru-RU"/>
        </a:p>
      </dgm:t>
    </dgm:pt>
    <dgm:pt modelId="{39FC8B7C-EEC2-41DD-A334-BC6714E1D734}" type="pres">
      <dgm:prSet presAssocID="{241D15F1-2E60-494D-97FC-C745A28E31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6333300-5DB7-4975-B694-8D9D86E08509}" type="pres">
      <dgm:prSet presAssocID="{AE690234-1EEC-4797-BCC1-12B22B0185ED}" presName="node" presStyleLbl="node1" presStyleIdx="3" presStyleCnt="5" custRadScaleRad="88604" custRadScaleInc="-19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37763-DD3F-4C65-9438-3969A7798A5F}" type="pres">
      <dgm:prSet presAssocID="{AE1805FF-4E64-49DE-98D3-BE8B9D332BE9}" presName="parTrans" presStyleLbl="sibTrans2D1" presStyleIdx="4" presStyleCnt="5" custAng="11279232"/>
      <dgm:spPr/>
      <dgm:t>
        <a:bodyPr/>
        <a:lstStyle/>
        <a:p>
          <a:endParaRPr lang="ru-RU"/>
        </a:p>
      </dgm:t>
    </dgm:pt>
    <dgm:pt modelId="{31C4712B-A7B1-4913-8DD9-AED7D57FF159}" type="pres">
      <dgm:prSet presAssocID="{AE1805FF-4E64-49DE-98D3-BE8B9D332BE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166AB9E-8D60-4042-B48F-6A9B9BD5E3CA}" type="pres">
      <dgm:prSet presAssocID="{714DD7C2-3793-4EDD-ADBB-47EDA16481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98B72-A260-48C7-A2C0-AB1852F7CCD5}" type="presOf" srcId="{3381C668-6D1A-4B34-A22D-FEB746655A9A}" destId="{95D81A05-0F35-4CB8-BC2E-3880BBC26B53}" srcOrd="0" destOrd="0" presId="urn:microsoft.com/office/officeart/2005/8/layout/radial5"/>
    <dgm:cxn modelId="{90736002-8284-43E0-B0A3-B36700D85950}" type="presOf" srcId="{69EDFE12-6EE9-409A-AE41-9088739E26BD}" destId="{499EA050-0303-41E0-B4AD-092122327DAA}" srcOrd="0" destOrd="0" presId="urn:microsoft.com/office/officeart/2005/8/layout/radial5"/>
    <dgm:cxn modelId="{76D4F205-1BFD-44C3-B700-6DD5CF896DBE}" srcId="{3381C668-6D1A-4B34-A22D-FEB746655A9A}" destId="{5201EBF9-2C2A-47B8-A4A0-05E0E688C17C}" srcOrd="2" destOrd="0" parTransId="{69EDFE12-6EE9-409A-AE41-9088739E26BD}" sibTransId="{8D45A89A-384A-4593-8F69-2B35DADC5275}"/>
    <dgm:cxn modelId="{B98BD17E-6864-401D-B641-8E9817F3622D}" type="presOf" srcId="{AE690234-1EEC-4797-BCC1-12B22B0185ED}" destId="{C6333300-5DB7-4975-B694-8D9D86E08509}" srcOrd="0" destOrd="0" presId="urn:microsoft.com/office/officeart/2005/8/layout/radial5"/>
    <dgm:cxn modelId="{54F76D15-4CAB-4DBF-A2AA-F8A17ECA8A8C}" srcId="{3381C668-6D1A-4B34-A22D-FEB746655A9A}" destId="{984802A3-B9E4-4C15-8B1F-9DD1EEF52532}" srcOrd="1" destOrd="0" parTransId="{477061E5-262C-4612-9780-1CAC2E7BA8C6}" sibTransId="{9B925E4B-6F1B-4B6E-B2B9-035482B323FB}"/>
    <dgm:cxn modelId="{76D829B7-EA66-4E3E-8893-F33E1E05077F}" type="presOf" srcId="{7C7ED8FF-F5DD-4677-820A-294E6F85A9F0}" destId="{9EA4EED4-B500-46E1-9F0F-73F331DD242D}" srcOrd="0" destOrd="0" presId="urn:microsoft.com/office/officeart/2005/8/layout/radial5"/>
    <dgm:cxn modelId="{A5B1C50B-294F-4453-834B-4CA7C42232E1}" type="presOf" srcId="{714DD7C2-3793-4EDD-ADBB-47EDA16481B3}" destId="{A166AB9E-8D60-4042-B48F-6A9B9BD5E3CA}" srcOrd="0" destOrd="0" presId="urn:microsoft.com/office/officeart/2005/8/layout/radial5"/>
    <dgm:cxn modelId="{32743795-7100-46C8-8DAB-800718648B72}" type="presOf" srcId="{69EDFE12-6EE9-409A-AE41-9088739E26BD}" destId="{4457DEB8-6BC5-463F-92C4-6638E8E011E4}" srcOrd="1" destOrd="0" presId="urn:microsoft.com/office/officeart/2005/8/layout/radial5"/>
    <dgm:cxn modelId="{8A5CFF04-39DE-4AC6-B78A-F23E8E357F05}" type="presOf" srcId="{9B9C0756-696F-40E8-AC3C-BED853310C17}" destId="{07699574-B629-4C7A-A5F7-97735869DEB1}" srcOrd="0" destOrd="0" presId="urn:microsoft.com/office/officeart/2005/8/layout/radial5"/>
    <dgm:cxn modelId="{1A007D25-6E7E-4943-B577-2395398EF5D8}" type="presOf" srcId="{AE1805FF-4E64-49DE-98D3-BE8B9D332BE9}" destId="{35537763-DD3F-4C65-9438-3969A7798A5F}" srcOrd="0" destOrd="0" presId="urn:microsoft.com/office/officeart/2005/8/layout/radial5"/>
    <dgm:cxn modelId="{2535FEF3-A0E9-4FD9-A1E9-5E8AF7F09233}" srcId="{115D51FC-552B-4038-A9D5-DED0D3E1796E}" destId="{3381C668-6D1A-4B34-A22D-FEB746655A9A}" srcOrd="0" destOrd="0" parTransId="{E6799BEE-10AA-4043-81E4-2871B81E3D7B}" sibTransId="{D8C18B37-CBE2-46D8-8B90-2DCD07A18BB5}"/>
    <dgm:cxn modelId="{BDC081FA-B209-40FE-890A-2CD05F119687}" type="presOf" srcId="{241D15F1-2E60-494D-97FC-C745A28E3110}" destId="{B3D889C7-E6C9-4E87-9BD1-AF814B60D654}" srcOrd="0" destOrd="0" presId="urn:microsoft.com/office/officeart/2005/8/layout/radial5"/>
    <dgm:cxn modelId="{11123AF4-DD36-476D-8F9B-46CD17816CEF}" type="presOf" srcId="{AE1805FF-4E64-49DE-98D3-BE8B9D332BE9}" destId="{31C4712B-A7B1-4913-8DD9-AED7D57FF159}" srcOrd="1" destOrd="0" presId="urn:microsoft.com/office/officeart/2005/8/layout/radial5"/>
    <dgm:cxn modelId="{DB3A7FEB-2356-4768-8222-FA136646A782}" type="presOf" srcId="{9B9C0756-696F-40E8-AC3C-BED853310C17}" destId="{AF045C86-D1A6-4C46-8E0A-1828F8764756}" srcOrd="1" destOrd="0" presId="urn:microsoft.com/office/officeart/2005/8/layout/radial5"/>
    <dgm:cxn modelId="{ECECC8FD-E7A0-47B1-8EDE-0A6B4B624538}" type="presOf" srcId="{477061E5-262C-4612-9780-1CAC2E7BA8C6}" destId="{FD324E17-D144-4BD2-B3A9-E523FA94095E}" srcOrd="1" destOrd="0" presId="urn:microsoft.com/office/officeart/2005/8/layout/radial5"/>
    <dgm:cxn modelId="{A1FE1DB1-906E-4654-AB14-EE21E248E291}" srcId="{3381C668-6D1A-4B34-A22D-FEB746655A9A}" destId="{714DD7C2-3793-4EDD-ADBB-47EDA16481B3}" srcOrd="4" destOrd="0" parTransId="{AE1805FF-4E64-49DE-98D3-BE8B9D332BE9}" sibTransId="{C5F56188-A676-4921-B210-0561F7A1D681}"/>
    <dgm:cxn modelId="{3DA2BCCD-5377-419A-BD57-41F0473FD5F8}" type="presOf" srcId="{5201EBF9-2C2A-47B8-A4A0-05E0E688C17C}" destId="{D9DAA58D-B1C9-4A5A-8274-49F3AA981A2D}" srcOrd="0" destOrd="0" presId="urn:microsoft.com/office/officeart/2005/8/layout/radial5"/>
    <dgm:cxn modelId="{1DF17F47-65E0-4235-A7EA-09EFB1C7D6A8}" type="presOf" srcId="{984802A3-B9E4-4C15-8B1F-9DD1EEF52532}" destId="{CF0D9D12-53E5-4191-AB94-ECE42E30F220}" srcOrd="0" destOrd="0" presId="urn:microsoft.com/office/officeart/2005/8/layout/radial5"/>
    <dgm:cxn modelId="{B1AD44D6-E431-4DA0-84DC-DA93651DF6B1}" srcId="{3381C668-6D1A-4B34-A22D-FEB746655A9A}" destId="{AE690234-1EEC-4797-BCC1-12B22B0185ED}" srcOrd="3" destOrd="0" parTransId="{241D15F1-2E60-494D-97FC-C745A28E3110}" sibTransId="{DAA779E4-FB19-43FD-B9B3-F5C5ABC67F35}"/>
    <dgm:cxn modelId="{5759F101-DD1C-465C-8B39-3917C7BDD2A9}" type="presOf" srcId="{477061E5-262C-4612-9780-1CAC2E7BA8C6}" destId="{EAB0DCA1-7C87-43D1-A1BB-3DFD01CB73AB}" srcOrd="0" destOrd="0" presId="urn:microsoft.com/office/officeart/2005/8/layout/radial5"/>
    <dgm:cxn modelId="{2B88F1E4-5B51-4CC9-AE6B-A2DB22F3FAAA}" type="presOf" srcId="{241D15F1-2E60-494D-97FC-C745A28E3110}" destId="{39FC8B7C-EEC2-41DD-A334-BC6714E1D734}" srcOrd="1" destOrd="0" presId="urn:microsoft.com/office/officeart/2005/8/layout/radial5"/>
    <dgm:cxn modelId="{0C2CE436-AD42-4119-827B-1418E642C606}" srcId="{3381C668-6D1A-4B34-A22D-FEB746655A9A}" destId="{7C7ED8FF-F5DD-4677-820A-294E6F85A9F0}" srcOrd="0" destOrd="0" parTransId="{9B9C0756-696F-40E8-AC3C-BED853310C17}" sibTransId="{1C8B322C-01A6-411B-9DC0-1FB82F711EFB}"/>
    <dgm:cxn modelId="{4A575F99-1C47-47C6-B245-74A7BA2F0E04}" type="presOf" srcId="{115D51FC-552B-4038-A9D5-DED0D3E1796E}" destId="{97BFE72E-3461-49CC-AAEE-858308EB2100}" srcOrd="0" destOrd="0" presId="urn:microsoft.com/office/officeart/2005/8/layout/radial5"/>
    <dgm:cxn modelId="{34EC71B6-1DAE-4855-A1C3-D31D060996C7}" type="presParOf" srcId="{97BFE72E-3461-49CC-AAEE-858308EB2100}" destId="{95D81A05-0F35-4CB8-BC2E-3880BBC26B53}" srcOrd="0" destOrd="0" presId="urn:microsoft.com/office/officeart/2005/8/layout/radial5"/>
    <dgm:cxn modelId="{C2A8ECB3-5B20-4970-B205-2BB247E90F3D}" type="presParOf" srcId="{97BFE72E-3461-49CC-AAEE-858308EB2100}" destId="{07699574-B629-4C7A-A5F7-97735869DEB1}" srcOrd="1" destOrd="0" presId="urn:microsoft.com/office/officeart/2005/8/layout/radial5"/>
    <dgm:cxn modelId="{B68B1D9D-E168-4572-A484-E6C8E239EB03}" type="presParOf" srcId="{07699574-B629-4C7A-A5F7-97735869DEB1}" destId="{AF045C86-D1A6-4C46-8E0A-1828F8764756}" srcOrd="0" destOrd="0" presId="urn:microsoft.com/office/officeart/2005/8/layout/radial5"/>
    <dgm:cxn modelId="{9E905891-9A3D-4217-BE63-C977235F8CDA}" type="presParOf" srcId="{97BFE72E-3461-49CC-AAEE-858308EB2100}" destId="{9EA4EED4-B500-46E1-9F0F-73F331DD242D}" srcOrd="2" destOrd="0" presId="urn:microsoft.com/office/officeart/2005/8/layout/radial5"/>
    <dgm:cxn modelId="{98393A16-6D28-424F-B547-B7DF9F3E201D}" type="presParOf" srcId="{97BFE72E-3461-49CC-AAEE-858308EB2100}" destId="{EAB0DCA1-7C87-43D1-A1BB-3DFD01CB73AB}" srcOrd="3" destOrd="0" presId="urn:microsoft.com/office/officeart/2005/8/layout/radial5"/>
    <dgm:cxn modelId="{C39D27A1-38EB-4ACC-B254-A703C2132AF8}" type="presParOf" srcId="{EAB0DCA1-7C87-43D1-A1BB-3DFD01CB73AB}" destId="{FD324E17-D144-4BD2-B3A9-E523FA94095E}" srcOrd="0" destOrd="0" presId="urn:microsoft.com/office/officeart/2005/8/layout/radial5"/>
    <dgm:cxn modelId="{60F12F96-4581-4465-B319-6894E04FB7C3}" type="presParOf" srcId="{97BFE72E-3461-49CC-AAEE-858308EB2100}" destId="{CF0D9D12-53E5-4191-AB94-ECE42E30F220}" srcOrd="4" destOrd="0" presId="urn:microsoft.com/office/officeart/2005/8/layout/radial5"/>
    <dgm:cxn modelId="{FBD4AAC4-FF6A-49B9-81EA-1DC61D92B0CB}" type="presParOf" srcId="{97BFE72E-3461-49CC-AAEE-858308EB2100}" destId="{499EA050-0303-41E0-B4AD-092122327DAA}" srcOrd="5" destOrd="0" presId="urn:microsoft.com/office/officeart/2005/8/layout/radial5"/>
    <dgm:cxn modelId="{C1FEDF3B-2B98-4402-A34A-4517E113B99A}" type="presParOf" srcId="{499EA050-0303-41E0-B4AD-092122327DAA}" destId="{4457DEB8-6BC5-463F-92C4-6638E8E011E4}" srcOrd="0" destOrd="0" presId="urn:microsoft.com/office/officeart/2005/8/layout/radial5"/>
    <dgm:cxn modelId="{97EBC395-7559-4DAE-8B74-FD50F0C34D53}" type="presParOf" srcId="{97BFE72E-3461-49CC-AAEE-858308EB2100}" destId="{D9DAA58D-B1C9-4A5A-8274-49F3AA981A2D}" srcOrd="6" destOrd="0" presId="urn:microsoft.com/office/officeart/2005/8/layout/radial5"/>
    <dgm:cxn modelId="{88A38C98-DA26-4A02-82FE-EED39E3FD5DE}" type="presParOf" srcId="{97BFE72E-3461-49CC-AAEE-858308EB2100}" destId="{B3D889C7-E6C9-4E87-9BD1-AF814B60D654}" srcOrd="7" destOrd="0" presId="urn:microsoft.com/office/officeart/2005/8/layout/radial5"/>
    <dgm:cxn modelId="{CDD65E71-4D38-477C-841C-690611F3E6DD}" type="presParOf" srcId="{B3D889C7-E6C9-4E87-9BD1-AF814B60D654}" destId="{39FC8B7C-EEC2-41DD-A334-BC6714E1D734}" srcOrd="0" destOrd="0" presId="urn:microsoft.com/office/officeart/2005/8/layout/radial5"/>
    <dgm:cxn modelId="{E481D5F3-1B78-4CE9-A276-8B95BBECCE74}" type="presParOf" srcId="{97BFE72E-3461-49CC-AAEE-858308EB2100}" destId="{C6333300-5DB7-4975-B694-8D9D86E08509}" srcOrd="8" destOrd="0" presId="urn:microsoft.com/office/officeart/2005/8/layout/radial5"/>
    <dgm:cxn modelId="{3DE9D6D0-8EC8-4D9F-B068-CEF0C5DCAB6E}" type="presParOf" srcId="{97BFE72E-3461-49CC-AAEE-858308EB2100}" destId="{35537763-DD3F-4C65-9438-3969A7798A5F}" srcOrd="9" destOrd="0" presId="urn:microsoft.com/office/officeart/2005/8/layout/radial5"/>
    <dgm:cxn modelId="{0D584227-5C15-47BF-BAF6-F3AC82DC39D8}" type="presParOf" srcId="{35537763-DD3F-4C65-9438-3969A7798A5F}" destId="{31C4712B-A7B1-4913-8DD9-AED7D57FF159}" srcOrd="0" destOrd="0" presId="urn:microsoft.com/office/officeart/2005/8/layout/radial5"/>
    <dgm:cxn modelId="{3C9D766D-2B87-4A27-8D29-4D40CFE12072}" type="presParOf" srcId="{97BFE72E-3461-49CC-AAEE-858308EB2100}" destId="{A166AB9E-8D60-4042-B48F-6A9B9BD5E3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A05-0F35-4CB8-BC2E-3880BBC26B53}">
      <dsp:nvSpPr>
        <dsp:cNvPr id="0" name=""/>
        <dsp:cNvSpPr/>
      </dsp:nvSpPr>
      <dsp:spPr>
        <a:xfrm>
          <a:off x="4786447" y="2242191"/>
          <a:ext cx="1598209" cy="159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100 баллов</a:t>
          </a:r>
        </a:p>
      </dsp:txBody>
      <dsp:txXfrm>
        <a:off x="5020499" y="2476243"/>
        <a:ext cx="1130105" cy="1130105"/>
      </dsp:txXfrm>
    </dsp:sp>
    <dsp:sp modelId="{07699574-B629-4C7A-A5F7-97735869DEB1}">
      <dsp:nvSpPr>
        <dsp:cNvPr id="0" name=""/>
        <dsp:cNvSpPr/>
      </dsp:nvSpPr>
      <dsp:spPr>
        <a:xfrm rot="9466316">
          <a:off x="6459285" y="2347505"/>
          <a:ext cx="374623" cy="54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567496" y="2434925"/>
        <a:ext cx="262236" cy="326035"/>
      </dsp:txXfrm>
    </dsp:sp>
    <dsp:sp modelId="{9EA4EED4-B500-46E1-9F0F-73F331DD242D}">
      <dsp:nvSpPr>
        <dsp:cNvPr id="0" name=""/>
        <dsp:cNvSpPr/>
      </dsp:nvSpPr>
      <dsp:spPr>
        <a:xfrm>
          <a:off x="6928240" y="1390161"/>
          <a:ext cx="1598209" cy="1598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2292" y="1624213"/>
        <a:ext cx="1130105" cy="1130105"/>
      </dsp:txXfrm>
    </dsp:sp>
    <dsp:sp modelId="{EAB0DCA1-7C87-43D1-A1BB-3DFD01CB73AB}">
      <dsp:nvSpPr>
        <dsp:cNvPr id="0" name=""/>
        <dsp:cNvSpPr/>
      </dsp:nvSpPr>
      <dsp:spPr>
        <a:xfrm rot="8351428" flipH="1">
          <a:off x="4791876" y="3585533"/>
          <a:ext cx="355123" cy="54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4804826" y="3729024"/>
        <a:ext cx="248586" cy="326035"/>
      </dsp:txXfrm>
    </dsp:sp>
    <dsp:sp modelId="{CF0D9D12-53E5-4191-AB94-ECE42E30F220}">
      <dsp:nvSpPr>
        <dsp:cNvPr id="0" name=""/>
        <dsp:cNvSpPr/>
      </dsp:nvSpPr>
      <dsp:spPr>
        <a:xfrm>
          <a:off x="3545895" y="3885079"/>
          <a:ext cx="1598209" cy="1598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Уверен-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9947" y="4119131"/>
        <a:ext cx="1130105" cy="1130105"/>
      </dsp:txXfrm>
    </dsp:sp>
    <dsp:sp modelId="{499EA050-0303-41E0-B4AD-092122327DAA}">
      <dsp:nvSpPr>
        <dsp:cNvPr id="0" name=""/>
        <dsp:cNvSpPr/>
      </dsp:nvSpPr>
      <dsp:spPr>
        <a:xfrm rot="5804164">
          <a:off x="5406170" y="1792559"/>
          <a:ext cx="322305" cy="54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5460186" y="1853225"/>
        <a:ext cx="225614" cy="326035"/>
      </dsp:txXfrm>
    </dsp:sp>
    <dsp:sp modelId="{D9DAA58D-B1C9-4A5A-8274-49F3AA981A2D}">
      <dsp:nvSpPr>
        <dsp:cNvPr id="0" name=""/>
        <dsp:cNvSpPr/>
      </dsp:nvSpPr>
      <dsp:spPr>
        <a:xfrm>
          <a:off x="4749784" y="277093"/>
          <a:ext cx="1598209" cy="1598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Подго-товка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3836" y="511145"/>
        <a:ext cx="1130105" cy="1130105"/>
      </dsp:txXfrm>
    </dsp:sp>
    <dsp:sp modelId="{B3D889C7-E6C9-4E87-9BD1-AF814B60D654}">
      <dsp:nvSpPr>
        <dsp:cNvPr id="0" name=""/>
        <dsp:cNvSpPr/>
      </dsp:nvSpPr>
      <dsp:spPr>
        <a:xfrm rot="3367149" flipH="1">
          <a:off x="5965563" y="3582956"/>
          <a:ext cx="354446" cy="54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048369" y="3735773"/>
        <a:ext cx="248112" cy="326035"/>
      </dsp:txXfrm>
    </dsp:sp>
    <dsp:sp modelId="{C6333300-5DB7-4975-B694-8D9D86E08509}">
      <dsp:nvSpPr>
        <dsp:cNvPr id="0" name=""/>
        <dsp:cNvSpPr/>
      </dsp:nvSpPr>
      <dsp:spPr>
        <a:xfrm>
          <a:off x="5907447" y="3878436"/>
          <a:ext cx="1598209" cy="1598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Работа над ошибками</a:t>
          </a:r>
        </a:p>
      </dsp:txBody>
      <dsp:txXfrm>
        <a:off x="6141499" y="4112488"/>
        <a:ext cx="1130105" cy="1130105"/>
      </dsp:txXfrm>
    </dsp:sp>
    <dsp:sp modelId="{35537763-DD3F-4C65-9438-3969A7798A5F}">
      <dsp:nvSpPr>
        <dsp:cNvPr id="0" name=""/>
        <dsp:cNvSpPr/>
      </dsp:nvSpPr>
      <dsp:spPr>
        <a:xfrm rot="1559232">
          <a:off x="4360527" y="2426699"/>
          <a:ext cx="339362" cy="54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4365674" y="2513072"/>
        <a:ext cx="237553" cy="326035"/>
      </dsp:txXfrm>
    </dsp:sp>
    <dsp:sp modelId="{A166AB9E-8D60-4042-B48F-6A9B9BD5E3CA}">
      <dsp:nvSpPr>
        <dsp:cNvPr id="0" name=""/>
        <dsp:cNvSpPr/>
      </dsp:nvSpPr>
      <dsp:spPr>
        <a:xfrm>
          <a:off x="2657491" y="1550452"/>
          <a:ext cx="1598209" cy="1598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Распреде-ление</a:t>
          </a:r>
          <a:r>
            <a:rPr lang="ru-RU" sz="1800" kern="1200" dirty="0"/>
            <a:t> времени </a:t>
          </a:r>
        </a:p>
      </dsp:txBody>
      <dsp:txXfrm>
        <a:off x="2891543" y="1784504"/>
        <a:ext cx="1130105" cy="113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6AB5E-590B-4801-84F9-DCE2F5742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>
                <a:cs typeface="Helvetica" panose="020B0604020202020204" pitchFamily="34" charset="0"/>
              </a:rPr>
              <a:t>Мастер-класс по подготовке к ЕГЭ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3B0708-0D4D-4C07-AA68-2D972098D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/>
              <a:t>Цельбель Далила</a:t>
            </a:r>
          </a:p>
        </p:txBody>
      </p:sp>
    </p:spTree>
    <p:extLst>
      <p:ext uri="{BB962C8B-B14F-4D97-AF65-F5344CB8AC3E}">
        <p14:creationId xmlns:p14="http://schemas.microsoft.com/office/powerpoint/2010/main" xmlns="" val="299716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651F0-E814-4A9B-9DDE-3C1E6F8C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ru-RU" dirty="0"/>
              <a:t>Немного о себе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DDA6A4-A81A-42A8-8C58-F7CED367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5849"/>
            <a:ext cx="9601196" cy="3852908"/>
          </a:xfrm>
        </p:spPr>
        <p:txBody>
          <a:bodyPr/>
          <a:lstStyle/>
          <a:p>
            <a:r>
              <a:rPr lang="ru-RU" sz="3200" dirty="0"/>
              <a:t>Студентка второго курса факультета журналистики МГУ</a:t>
            </a:r>
          </a:p>
          <a:p>
            <a:r>
              <a:rPr lang="ru-RU" sz="3200" dirty="0"/>
              <a:t>Баллы ЕГЭ: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Литература – 100 баллов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Русский язык – 100 баллов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Английский язык – 91 балл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/>
              <a:t>История – 71 балл</a:t>
            </a:r>
          </a:p>
        </p:txBody>
      </p:sp>
    </p:spTree>
    <p:extLst>
      <p:ext uri="{BB962C8B-B14F-4D97-AF65-F5344CB8AC3E}">
        <p14:creationId xmlns:p14="http://schemas.microsoft.com/office/powerpoint/2010/main" xmlns="" val="81578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D469314-8943-4E54-8D9B-9EE5DF379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0436477"/>
              </p:ext>
            </p:extLst>
          </p:nvPr>
        </p:nvGraphicFramePr>
        <p:xfrm>
          <a:off x="0" y="603682"/>
          <a:ext cx="11171104" cy="565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982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B48C9-61D4-4151-BE3D-D379138D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За день до экзамена: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CBA010-5113-4693-A2EE-68B208F2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2482"/>
            <a:ext cx="9601196" cy="380852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Просмотрите решенные вами варианты заданий и обратите внимание на ошибки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Не волнуйтесь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Не забывайте покушать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Не проводите весь день с учебниками/пособиями, отдохните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Не заучивайте материал. Главная ваша задача – понять его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Обязательно выспитесь</a:t>
            </a:r>
            <a:r>
              <a:rPr lang="ru-RU" sz="2800" dirty="0">
                <a:solidFill>
                  <a:srgbClr val="FF0000"/>
                </a:solidFill>
              </a:rPr>
              <a:t>(!)</a:t>
            </a:r>
          </a:p>
        </p:txBody>
      </p:sp>
    </p:spTree>
    <p:extLst>
      <p:ext uri="{BB962C8B-B14F-4D97-AF65-F5344CB8AC3E}">
        <p14:creationId xmlns:p14="http://schemas.microsoft.com/office/powerpoint/2010/main" xmlns="" val="249903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93FB6-2DEB-463E-8F36-7130CF82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 самом экзамене: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8DB106-5023-4B27-ACAF-E226253E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Не волнуйтесь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Внимательно </a:t>
            </a:r>
            <a:r>
              <a:rPr lang="ru-RU" sz="3200" dirty="0">
                <a:solidFill>
                  <a:srgbClr val="FF0000"/>
                </a:solidFill>
              </a:rPr>
              <a:t>(!!!)</a:t>
            </a:r>
            <a:r>
              <a:rPr lang="ru-RU" sz="3200" dirty="0"/>
              <a:t> прочитайте задания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Начните с самого легкого, по вашему мнению, задания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Разумно пользуйтесь черновиком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Обязательно оставьте время на проверку</a:t>
            </a:r>
          </a:p>
        </p:txBody>
      </p:sp>
    </p:spTree>
    <p:extLst>
      <p:ext uri="{BB962C8B-B14F-4D97-AF65-F5344CB8AC3E}">
        <p14:creationId xmlns:p14="http://schemas.microsoft.com/office/powerpoint/2010/main" xmlns="" val="380741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D14A8-86C5-404C-B205-06596B25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/>
              <a:t>Сочинение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4B21A6-0E65-464E-A555-CFE28ED3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2285999"/>
            <a:ext cx="10662081" cy="3955003"/>
          </a:xfrm>
        </p:spPr>
        <p:txBody>
          <a:bodyPr>
            <a:noAutofit/>
          </a:bodyPr>
          <a:lstStyle/>
          <a:p>
            <a:r>
              <a:rPr lang="ru-RU" sz="2500" dirty="0"/>
              <a:t>Необходимо хорошо знать тексты произведений</a:t>
            </a:r>
          </a:p>
          <a:p>
            <a:r>
              <a:rPr lang="ru-RU" sz="2500" dirty="0"/>
              <a:t>Не нужно пересказывать произведение </a:t>
            </a:r>
            <a:r>
              <a:rPr lang="ru-RU" sz="2500" dirty="0">
                <a:solidFill>
                  <a:srgbClr val="FF0000"/>
                </a:solidFill>
              </a:rPr>
              <a:t>(!)</a:t>
            </a:r>
          </a:p>
          <a:p>
            <a:r>
              <a:rPr lang="ru-RU" sz="2500" dirty="0"/>
              <a:t>Необходимо четко знать имена героев, топографические названия</a:t>
            </a:r>
          </a:p>
          <a:p>
            <a:r>
              <a:rPr lang="ru-RU" sz="2500" dirty="0"/>
              <a:t>Внимание на эпиграфы, прологи, эпилоги, авторские отступления</a:t>
            </a:r>
          </a:p>
          <a:p>
            <a:r>
              <a:rPr lang="ru-RU" sz="2500" dirty="0"/>
              <a:t>Необходимо знать и понимать литературоведческие термины</a:t>
            </a:r>
          </a:p>
          <a:p>
            <a:r>
              <a:rPr lang="ru-RU" sz="2500" dirty="0"/>
              <a:t>Необходимо знать хотя бы несколько строк из стихотворений из «Кодификатора» по разным темам </a:t>
            </a:r>
          </a:p>
          <a:p>
            <a:r>
              <a:rPr lang="ru-RU" sz="2500" dirty="0"/>
              <a:t>Не нарушайте логику </a:t>
            </a:r>
            <a:r>
              <a:rPr lang="ru-RU" sz="2500" dirty="0">
                <a:solidFill>
                  <a:srgbClr val="FF0000"/>
                </a:solidFill>
              </a:rPr>
              <a:t>(!)</a:t>
            </a:r>
          </a:p>
        </p:txBody>
      </p:sp>
    </p:spTree>
    <p:extLst>
      <p:ext uri="{BB962C8B-B14F-4D97-AF65-F5344CB8AC3E}">
        <p14:creationId xmlns:p14="http://schemas.microsoft.com/office/powerpoint/2010/main" xmlns="" val="24939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7A62F-13CB-4A74-A27E-3DB62A50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/>
              <a:t>Удачи на экзамене!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47B63DA-590E-4FEE-952C-BB48EC25F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756" y="2504197"/>
            <a:ext cx="6788488" cy="3665784"/>
          </a:xfrm>
        </p:spPr>
      </p:pic>
    </p:spTree>
    <p:extLst>
      <p:ext uri="{BB962C8B-B14F-4D97-AF65-F5344CB8AC3E}">
        <p14:creationId xmlns:p14="http://schemas.microsoft.com/office/powerpoint/2010/main" xmlns="" val="139085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174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Мастер-класс по подготовке к ЕГЭ</vt:lpstr>
      <vt:lpstr>Немного о себе</vt:lpstr>
      <vt:lpstr>Слайд 3</vt:lpstr>
      <vt:lpstr>За день до экзамена:</vt:lpstr>
      <vt:lpstr>На самом экзамене:</vt:lpstr>
      <vt:lpstr>Сочинение</vt:lpstr>
      <vt:lpstr>Удачи на экзамене!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Цельбель Далила Сергеевна</dc:title>
  <dc:creator>Далила</dc:creator>
  <cp:lastModifiedBy>Пользователь Windows</cp:lastModifiedBy>
  <cp:revision>8</cp:revision>
  <dcterms:created xsi:type="dcterms:W3CDTF">2019-12-08T10:59:01Z</dcterms:created>
  <dcterms:modified xsi:type="dcterms:W3CDTF">2019-12-12T09:16:39Z</dcterms:modified>
</cp:coreProperties>
</file>