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8" r:id="rId4"/>
    <p:sldId id="271" r:id="rId5"/>
    <p:sldId id="273" r:id="rId6"/>
    <p:sldId id="270" r:id="rId7"/>
    <p:sldId id="276" r:id="rId8"/>
    <p:sldId id="275" r:id="rId9"/>
    <p:sldId id="27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710" y="831372"/>
            <a:ext cx="8306891" cy="1646302"/>
          </a:xfrm>
        </p:spPr>
        <p:txBody>
          <a:bodyPr/>
          <a:lstStyle/>
          <a:p>
            <a:pPr algn="l"/>
            <a:r>
              <a:rPr lang="ru-RU" dirty="0"/>
              <a:t>Как сдать ЕГЭ по физике на высокий балл?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43520" y="4935736"/>
            <a:ext cx="3994081" cy="1096899"/>
          </a:xfrm>
        </p:spPr>
        <p:txBody>
          <a:bodyPr/>
          <a:lstStyle/>
          <a:p>
            <a:r>
              <a:rPr lang="ru-RU" dirty="0"/>
              <a:t>Ерин </a:t>
            </a:r>
            <a:r>
              <a:rPr lang="ru-RU"/>
              <a:t>Анатолий, </a:t>
            </a:r>
            <a:r>
              <a:rPr lang="ru-RU" dirty="0"/>
              <a:t>ФБМФ МФТИ</a:t>
            </a:r>
          </a:p>
        </p:txBody>
      </p:sp>
      <p:pic>
        <p:nvPicPr>
          <p:cNvPr id="1026" name="Picture 2" descr="ÐÐ°ÑÑÐ¸Ð½ÐºÐ¸ Ð¿Ð¾ Ð·Ð°Ð¿ÑÐ¾ÑÑ ÐµÐ³Ñ Ð¿Ð¾ ÑÐ¸Ð·Ð¸Ðº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0" y="3146322"/>
            <a:ext cx="4695929" cy="310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34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вообще нужен ЕГЭ?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7214" y="1930400"/>
            <a:ext cx="642089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 для обеспечения равных (*) условий при поступлении в вузы абитуриентов из разных регионов страны и упрощения возможности сдавать экзамены в несколько вузов одновременно;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улучшения качества образования за счет ЕДИНЫХ стандартов оценки и контроля. По моему мнению, слово «единый» отражает главную суть заданий экзамена. Предложенные задачи может решить КАЖДЫЙ школьник, если уделит подготовке достаточно внимания.</a:t>
            </a:r>
          </a:p>
        </p:txBody>
      </p:sp>
      <p:pic>
        <p:nvPicPr>
          <p:cNvPr id="2050" name="Picture 2" descr="ÐÐ°ÑÑÐ¸Ð½ÐºÐ¸ Ð¿Ð¾ Ð·Ð°Ð¿ÑÐ¾ÑÑ ÐµÐ³Ñ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99" y="2538025"/>
            <a:ext cx="3836151" cy="220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1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правильно готовиться?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8456" y="2637560"/>
            <a:ext cx="68529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Изучите основные темы школьной программы</a:t>
            </a:r>
            <a:r>
              <a:rPr lang="en-US" sz="2000" dirty="0"/>
              <a:t>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Отметьте для себя непонятные, вызывающие затруднения</a:t>
            </a:r>
            <a:r>
              <a:rPr lang="en-US" sz="2000" dirty="0"/>
              <a:t>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Попытайтесь разобраться сами</a:t>
            </a:r>
            <a:r>
              <a:rPr lang="en-US" sz="2000" dirty="0"/>
              <a:t>: </a:t>
            </a:r>
            <a:r>
              <a:rPr lang="ru-RU" sz="2000" dirty="0"/>
              <a:t>посмотрите видео-лекции в Интернете, ещё раз прочтите учебник</a:t>
            </a:r>
            <a:r>
              <a:rPr lang="en-US" sz="2000" dirty="0"/>
              <a:t>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Если самим разобраться тяжело - обращайтесь за помощью к своим учителям, репетиторам, преподавателям курсов</a:t>
            </a:r>
            <a:r>
              <a:rPr lang="en-US" sz="2000" dirty="0"/>
              <a:t>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Конспектируйте темы;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Ликвидируйте пробелы в теории.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7334" y="1487156"/>
            <a:ext cx="5731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Этап первый (подготовительный)</a:t>
            </a:r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70" y="2301396"/>
            <a:ext cx="2716312" cy="4017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00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электронные ресурсы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8571" y="1930400"/>
            <a:ext cx="3252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Mathus.ru</a:t>
            </a:r>
            <a:endParaRPr lang="ru-RU" sz="5400" dirty="0"/>
          </a:p>
        </p:txBody>
      </p:sp>
      <p:pic>
        <p:nvPicPr>
          <p:cNvPr id="7170" name="Picture 2" descr="ÐÐ°ÑÑÐ¸Ð½ÐºÐ¸ Ð¿Ð¾ Ð·Ð°Ð¿ÑÐ¾ÑÑ ÑÑÑÐ±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37" y="3251200"/>
            <a:ext cx="3443061" cy="344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ÐÐ°ÑÑÐ¸Ð½ÐºÐ¸ Ð¿Ð¾ Ð·Ð°Ð¿ÑÐ¾ÑÑ Ð»ÐµÐºÑÐ¾ÑÐ¸Ð¹ Ð¼Ñ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ÐÐ°ÑÑÐ¸Ð½ÐºÐ¸ Ð¿Ð¾ Ð·Ð°Ð¿ÑÐ¾ÑÑ Ð»ÐµÐºÑÐ¾ÑÐ¸Ð¹ Ð¼ÑÑ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46" y="2639103"/>
            <a:ext cx="38100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925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правильно готовиться?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7334" y="1407180"/>
            <a:ext cx="4828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Этап второй (непрерывный)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5668" y="2727980"/>
            <a:ext cx="5115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Каждый день, каждую неделю, каждый месяц решайте тесты</a:t>
            </a:r>
            <a:r>
              <a:rPr lang="en-US" sz="2400" dirty="0"/>
              <a:t>/</a:t>
            </a:r>
            <a:r>
              <a:rPr lang="ru-RU" sz="2400" dirty="0"/>
              <a:t>часть 1 из сборника по подготовке к ЕГЭ. Где-то по 1-2 варианта в день. </a:t>
            </a:r>
          </a:p>
        </p:txBody>
      </p:sp>
      <p:pic>
        <p:nvPicPr>
          <p:cNvPr id="8194" name="Picture 2" descr="ÐÐ°ÑÑÐ¸Ð½ÐºÐ¸ Ð¿Ð¾ Ð·Ð°Ð¿ÑÐ¾ÑÑ Ð´ÐµÐ¼Ð¸Ð´Ð¾Ð²Ð° ÑÐ¸Ð·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87" y="2309371"/>
            <a:ext cx="3088369" cy="4107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10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правильно готовиться?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7334" y="1407180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Этап второй (практический)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05555" y="2727980"/>
            <a:ext cx="57032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Узнав теорию по теме, переходите к задачам;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Увидев сложную задачу олимпиадного уровня, не опускайте руки. Помните, чем больше звёздочек у задачи, тем выше её уровень, а, значит, Вы получите больше опыта за её успешное решение;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Решая задачи уровня ЕГЭ, уделяйте большое внимание их оформлению. </a:t>
            </a:r>
          </a:p>
        </p:txBody>
      </p:sp>
      <p:pic>
        <p:nvPicPr>
          <p:cNvPr id="6146" name="Picture 2" descr="ÐÐ°ÑÑÐ¸Ð½ÐºÐ¸ Ð¿Ð¾ Ð·Ð°Ð¿ÑÐ¾ÑÑ ÑÐµÑÐµÐ² Ð¼Ñ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89" y="2362200"/>
            <a:ext cx="2695575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31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правильно готовиться?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7334" y="1407180"/>
            <a:ext cx="7040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Этап третий (промежуточный или отдых)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61115" y="2727980"/>
            <a:ext cx="59327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Занимайтесь спортом;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Общайтесь с друзьями вживую;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Устав от физики, смените направление подготовки: решите вариант по математике, напишите сочинение по русскому на заданную тему, прочитайте книгу, которая поможет Вам в аргументации;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Уменьшите время, проводимое в соц. сетях. </a:t>
            </a:r>
          </a:p>
        </p:txBody>
      </p:sp>
      <p:pic>
        <p:nvPicPr>
          <p:cNvPr id="12290" name="Picture 2" descr="ÐÐ°ÑÑÐ¸Ð½ÐºÐ¸ Ð¿Ð¾ Ð·Ð°Ð¿ÑÐ¾ÑÑ Ð·Ð°Ð½ÑÑÐ¸Ñ ÑÐ¿Ð¾ÑÑÐ¾Ð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" r="19793"/>
          <a:stretch/>
        </p:blipFill>
        <p:spPr bwMode="auto">
          <a:xfrm>
            <a:off x="460375" y="2727980"/>
            <a:ext cx="3970111" cy="27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3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Распределение времени на экзамене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7943" y="1654628"/>
            <a:ext cx="51380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Сначала посмотрите всё задание: хотя бы для того, чтобы убедиться, что Вам выдали все бланки;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Начните с 1-й части. Если Вы много её </a:t>
            </a:r>
            <a:r>
              <a:rPr lang="ru-RU" sz="2000" dirty="0" err="1"/>
              <a:t>нарешивали</a:t>
            </a:r>
            <a:r>
              <a:rPr lang="ru-RU" sz="2000" dirty="0"/>
              <a:t>, то она не займёт у Вас больше часа. Задания, в которых есть сомнения, отмечайте, чтобы потом к ним повторно вернуться;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Перейдя к задачам, не паникуйте, если какая-то сразу не решилась. Сделайте другую;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Закончив работу, не спешите сдавать: лучше проверить ещё и ещё раз. Лично я использовал всё отведённое время. </a:t>
            </a:r>
          </a:p>
        </p:txBody>
      </p:sp>
      <p:pic>
        <p:nvPicPr>
          <p:cNvPr id="13314" name="Picture 2" descr="ÐÐ°ÑÑÐ¸Ð½ÐºÐ¸ Ð¿Ð¾ Ð·Ð°Ð¿ÑÐ¾ÑÑ Ð²ÑÐµÐ¼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8" y="2393344"/>
            <a:ext cx="4144283" cy="276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78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0342" y="2481942"/>
            <a:ext cx="79351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Желаю успехов!</a:t>
            </a:r>
          </a:p>
        </p:txBody>
      </p:sp>
    </p:spTree>
    <p:extLst>
      <p:ext uri="{BB962C8B-B14F-4D97-AF65-F5344CB8AC3E}">
        <p14:creationId xmlns:p14="http://schemas.microsoft.com/office/powerpoint/2010/main" val="38278310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254</TotalTime>
  <Words>408</Words>
  <Application>Microsoft Office PowerPoint</Application>
  <PresentationFormat>Широкоэкранный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Как сдать ЕГЭ по физике на высокий балл?</vt:lpstr>
      <vt:lpstr>Зачем вообще нужен ЕГЭ?</vt:lpstr>
      <vt:lpstr>Как правильно готовиться?</vt:lpstr>
      <vt:lpstr>Полезные электронные ресурсы</vt:lpstr>
      <vt:lpstr>Как правильно готовиться?</vt:lpstr>
      <vt:lpstr>Как правильно готовиться?</vt:lpstr>
      <vt:lpstr>Как правильно готовиться?</vt:lpstr>
      <vt:lpstr>Распределение времени на экзамене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сдать ЕГЭ по физике на высокий балл?</dc:title>
  <dc:creator>Анатолий Ерин</dc:creator>
  <cp:lastModifiedBy>user</cp:lastModifiedBy>
  <cp:revision>24</cp:revision>
  <dcterms:created xsi:type="dcterms:W3CDTF">2019-02-07T15:18:54Z</dcterms:created>
  <dcterms:modified xsi:type="dcterms:W3CDTF">2020-04-21T07:45:36Z</dcterms:modified>
</cp:coreProperties>
</file>